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295" r:id="rId8"/>
    <p:sldId id="298" r:id="rId9"/>
    <p:sldId id="301" r:id="rId10"/>
    <p:sldId id="305" r:id="rId11"/>
    <p:sldId id="299" r:id="rId12"/>
    <p:sldId id="303" r:id="rId13"/>
    <p:sldId id="300" r:id="rId14"/>
    <p:sldId id="276" r:id="rId15"/>
    <p:sldId id="268" r:id="rId16"/>
    <p:sldId id="284" r:id="rId17"/>
    <p:sldId id="269" r:id="rId18"/>
    <p:sldId id="270" r:id="rId19"/>
    <p:sldId id="273" r:id="rId20"/>
    <p:sldId id="302" r:id="rId21"/>
    <p:sldId id="275" r:id="rId22"/>
    <p:sldId id="277" r:id="rId23"/>
    <p:sldId id="281" r:id="rId24"/>
    <p:sldId id="282" r:id="rId25"/>
    <p:sldId id="285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62" autoAdjust="0"/>
    <p:restoredTop sz="94660"/>
  </p:normalViewPr>
  <p:slideViewPr>
    <p:cSldViewPr>
      <p:cViewPr>
        <p:scale>
          <a:sx n="60" d="100"/>
          <a:sy n="60" d="100"/>
        </p:scale>
        <p:origin x="-183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F85472-E8DF-4137-A50F-2F519C07160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94120A-4AC2-4054-985F-5DABEC4C2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laying-field.ru/img/%D1%81%D0%BA%D0%B2%D0%BE%D1%80%D0%B5%D1%87%D0%BD%D0%B8%D0%BA%D0%B8/2042/2042.34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858444" cy="7233074"/>
          </a:xfrm>
          <a:prstGeom prst="rect">
            <a:avLst/>
          </a:prstGeom>
          <a:noFill/>
          <a:effectLst/>
        </p:spPr>
      </p:pic>
      <p:pic>
        <p:nvPicPr>
          <p:cNvPr id="22532" name="Picture 4" descr="http://img-fotki.yandex.ru/get/6512/47407354.74e/0_f131a_34bacf4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4169814" cy="5786454"/>
          </a:xfrm>
          <a:prstGeom prst="rect">
            <a:avLst/>
          </a:prstGeom>
          <a:noFill/>
        </p:spPr>
      </p:pic>
      <p:pic>
        <p:nvPicPr>
          <p:cNvPr id="6" name="Picture 2" descr="http://www.cerezforum.net/proxy.php?image=http%3A%2F%2Fi.imgur.com%2FehRh8Mn.gif&amp;hash=bf4b20cf5862c787827f62721ab8ef5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2786082" cy="2437823"/>
          </a:xfrm>
          <a:prstGeom prst="rect">
            <a:avLst/>
          </a:prstGeom>
          <a:noFill/>
        </p:spPr>
      </p:pic>
      <p:pic>
        <p:nvPicPr>
          <p:cNvPr id="22536" name="Picture 8" descr="http://rpassociatesuk.com/butfl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714978"/>
            <a:ext cx="762015" cy="1143022"/>
          </a:xfrm>
          <a:prstGeom prst="rect">
            <a:avLst/>
          </a:prstGeom>
          <a:noFill/>
        </p:spPr>
      </p:pic>
      <p:pic>
        <p:nvPicPr>
          <p:cNvPr id="22538" name="Picture 10" descr="http://www.playcast.ru/uploads/2015/03/07/125168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929330"/>
            <a:ext cx="785818" cy="1172834"/>
          </a:xfrm>
          <a:prstGeom prst="rect">
            <a:avLst/>
          </a:prstGeom>
          <a:noFill/>
        </p:spPr>
      </p:pic>
      <p:pic>
        <p:nvPicPr>
          <p:cNvPr id="22540" name="Picture 12" descr="http://img7.dreamies.de/img/582/b/bcaeulm5fa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357430"/>
            <a:ext cx="3500462" cy="1400185"/>
          </a:xfrm>
          <a:prstGeom prst="rect">
            <a:avLst/>
          </a:prstGeom>
          <a:noFill/>
        </p:spPr>
      </p:pic>
      <p:pic>
        <p:nvPicPr>
          <p:cNvPr id="22546" name="Picture 18" descr="http://img.garbo.ro/images/article_pictures/back/shutterstock_975548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6215082"/>
            <a:ext cx="1071570" cy="8529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48" name="Picture 20" descr="http://img-fotki.yandex.ru/get/6446/47407354.b6d/0_1194bf_7d940b33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929330"/>
            <a:ext cx="1040612" cy="8165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28926" y="1142984"/>
            <a:ext cx="6429420" cy="104644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Детский сад</a:t>
            </a:r>
          </a:p>
          <a:p>
            <a:pPr algn="ctr"/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Светлячок».</a:t>
            </a:r>
          </a:p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Воспитатель:Щербинина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М.Ф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58" y="0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сенсорное развитие </a:t>
            </a:r>
            <a:r>
              <a:rPr lang="ru-RU" sz="3600" b="1" cap="all" dirty="0" smtClean="0">
                <a:ln/>
                <a:solidFill>
                  <a:schemeClr val="accent2">
                    <a:lumMod val="75000"/>
                  </a:schemeClr>
                </a:solidFill>
              </a:rPr>
              <a:t>детей</a:t>
            </a:r>
            <a:r>
              <a:rPr lang="ru-RU" sz="3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раннего возраста 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сенсорных способностей достигается с помощью дидактических игр. Дидактическая игра как универсальное средство воспитание и развитие детей. </a:t>
            </a:r>
            <a:endParaRPr lang="ru-RU" dirty="0"/>
          </a:p>
        </p:txBody>
      </p:sp>
      <p:pic>
        <p:nvPicPr>
          <p:cNvPr id="3" name="Picture 2" descr="H:\DCIM\101MSDCF\DSC03142.JPG"/>
          <p:cNvPicPr>
            <a:picLocks noChangeAspect="1" noChangeArrowheads="1"/>
          </p:cNvPicPr>
          <p:nvPr/>
        </p:nvPicPr>
        <p:blipFill>
          <a:blip r:embed="rId2" cstate="print"/>
          <a:srcRect t="28282"/>
          <a:stretch>
            <a:fillRect/>
          </a:stretch>
        </p:blipFill>
        <p:spPr bwMode="auto">
          <a:xfrm>
            <a:off x="1479553" y="3000372"/>
            <a:ext cx="6735785" cy="36230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3186.JPG"/>
          <p:cNvPicPr>
            <a:picLocks noChangeAspect="1" noChangeArrowheads="1"/>
          </p:cNvPicPr>
          <p:nvPr/>
        </p:nvPicPr>
        <p:blipFill>
          <a:blip r:embed="rId2" cstate="print"/>
          <a:srcRect t="3058" r="11467"/>
          <a:stretch>
            <a:fillRect/>
          </a:stretch>
        </p:blipFill>
        <p:spPr bwMode="auto">
          <a:xfrm>
            <a:off x="1428728" y="1643050"/>
            <a:ext cx="6744731" cy="55390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5554" y="928670"/>
            <a:ext cx="5808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«Солнышко лучистое»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CIM\101MSDCF\DSC03109.JPG"/>
          <p:cNvPicPr>
            <a:picLocks noChangeAspect="1" noChangeArrowheads="1"/>
          </p:cNvPicPr>
          <p:nvPr/>
        </p:nvPicPr>
        <p:blipFill>
          <a:blip r:embed="rId2" cstate="print"/>
          <a:srcRect t="2899" r="29257" b="9299"/>
          <a:stretch>
            <a:fillRect/>
          </a:stretch>
        </p:blipFill>
        <p:spPr bwMode="auto">
          <a:xfrm>
            <a:off x="1857356" y="1437062"/>
            <a:ext cx="6215106" cy="49208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4943" y="928670"/>
            <a:ext cx="5609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«Цветочная полянка»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1MSDCF\DSC0316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1896653"/>
            <a:ext cx="6615130" cy="496134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78498" y="1000108"/>
            <a:ext cx="5537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«Радужная дорожка»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DCIM\101MSDCF\DSC03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714488"/>
            <a:ext cx="6286544" cy="4714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5572140"/>
            <a:ext cx="4652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«Помогите кто-нибудь»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760" y="928670"/>
            <a:ext cx="5163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«Спрячь матрешку»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1MSDCF\DSC02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035935"/>
            <a:ext cx="6429420" cy="482206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1142984"/>
            <a:ext cx="7285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Собрать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пирамидку-нелегко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DCIM\101MSDCF\DSC03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5957" y="0"/>
            <a:ext cx="5238755" cy="39290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0" name="Picture 2" descr="H:\DCIM\101MSDCF\DSC03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643182"/>
            <a:ext cx="6188094" cy="46410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5790" y="1428736"/>
            <a:ext cx="1824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357694"/>
            <a:ext cx="28254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помогут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1MSDCF\DSC03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875200"/>
            <a:ext cx="6643734" cy="4982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7822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Разберем все, пока никто не видит»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1MSDCF\DSC03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821621"/>
            <a:ext cx="6715172" cy="503637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34" y="928670"/>
            <a:ext cx="6261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«Маленькие строители»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DCIM\101MSDCF\DSC03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214422"/>
            <a:ext cx="6858048" cy="5143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000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</a:t>
            </a:r>
            <a:endParaRPr lang="ru-RU" sz="2400" dirty="0"/>
          </a:p>
        </p:txBody>
      </p:sp>
      <p:pic>
        <p:nvPicPr>
          <p:cNvPr id="3" name="Picture 2" descr="D:\DCIM\101MSDCF\DSC03038.JPG"/>
          <p:cNvPicPr>
            <a:picLocks noChangeAspect="1" noChangeArrowheads="1"/>
          </p:cNvPicPr>
          <p:nvPr/>
        </p:nvPicPr>
        <p:blipFill>
          <a:blip r:embed="rId2" cstate="print"/>
          <a:srcRect b="26923"/>
          <a:stretch>
            <a:fillRect/>
          </a:stretch>
        </p:blipFill>
        <p:spPr bwMode="auto">
          <a:xfrm>
            <a:off x="2357422" y="3500438"/>
            <a:ext cx="4953003" cy="27146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3193.JPG"/>
          <p:cNvPicPr>
            <a:picLocks noChangeAspect="1" noChangeArrowheads="1"/>
          </p:cNvPicPr>
          <p:nvPr/>
        </p:nvPicPr>
        <p:blipFill>
          <a:blip r:embed="rId2" cstate="print"/>
          <a:srcRect b="25083"/>
          <a:stretch>
            <a:fillRect/>
          </a:stretch>
        </p:blipFill>
        <p:spPr bwMode="auto">
          <a:xfrm>
            <a:off x="3286116" y="428604"/>
            <a:ext cx="6229915" cy="35004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3" descr="H:\DCIM\101MSDCF\DSC03048.JPG"/>
          <p:cNvPicPr>
            <a:picLocks noChangeAspect="1" noChangeArrowheads="1"/>
          </p:cNvPicPr>
          <p:nvPr/>
        </p:nvPicPr>
        <p:blipFill>
          <a:blip r:embed="rId3" cstate="print"/>
          <a:srcRect l="21795"/>
          <a:stretch>
            <a:fillRect/>
          </a:stretch>
        </p:blipFill>
        <p:spPr bwMode="auto">
          <a:xfrm>
            <a:off x="0" y="3143248"/>
            <a:ext cx="4357718" cy="41791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4105825"/>
            <a:ext cx="4143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«Ох, нелегкая это работа»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CIM\101MSDCF\DSC03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9277" y="2000240"/>
            <a:ext cx="6244723" cy="468354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4" name="Picture 2" descr="H:\DCIM\101MSDCF\DSC03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4929198"/>
            <a:ext cx="3286148" cy="246461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1285860"/>
            <a:ext cx="52196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«Готовимся к зиме»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DCIM\101MSDCF\DSC03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785926"/>
            <a:ext cx="6500858" cy="48756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1071546"/>
            <a:ext cx="6954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«Каждой бабочке свой цветочек»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:\DCIM\101MSDCF\DSC03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1737"/>
          <a:stretch>
            <a:fillRect/>
          </a:stretch>
        </p:blipFill>
        <p:spPr bwMode="auto">
          <a:xfrm>
            <a:off x="0" y="3929066"/>
            <a:ext cx="5072066" cy="33575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:\DCIM\101MSDCF\DSC03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0562" y="0"/>
            <a:ext cx="4949835" cy="37123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1285860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Arial" pitchFamily="34" charset="0"/>
              </a:rPr>
              <a:t>Вовлечение родителей в процесс работы по развитию сенсорных способностей детей.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DCIM\101MSDCF\DSC031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178703"/>
            <a:ext cx="6786610" cy="48220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DCIM\101MSDCF\DSC03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851" t="9016" r="8188"/>
          <a:stretch>
            <a:fillRect/>
          </a:stretch>
        </p:blipFill>
        <p:spPr bwMode="auto">
          <a:xfrm>
            <a:off x="2714612" y="2943716"/>
            <a:ext cx="4429156" cy="42000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1142984"/>
            <a:ext cx="64294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Ранний возраст – это неповторимый и очень важный период в жизни человека, в это время закладывается фундамент будущего полноценного развития личности.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klass.at.ua/_ld/0/83169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61153"/>
            <a:ext cx="10137100" cy="76078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http://i41.tinypic.com/2w5rrb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51" cy="5715040"/>
          </a:xfrm>
          <a:prstGeom prst="rect">
            <a:avLst/>
          </a:prstGeom>
          <a:noFill/>
        </p:spPr>
      </p:pic>
      <p:pic>
        <p:nvPicPr>
          <p:cNvPr id="5" name="Picture 3" descr="H:\DCIM\101MSDCF\DSC03141.JPG"/>
          <p:cNvPicPr>
            <a:picLocks noChangeAspect="1" noChangeArrowheads="1"/>
          </p:cNvPicPr>
          <p:nvPr/>
        </p:nvPicPr>
        <p:blipFill>
          <a:blip r:embed="rId4" cstate="print"/>
          <a:srcRect l="23979" t="33942" r="22720" b="13058"/>
          <a:stretch>
            <a:fillRect/>
          </a:stretch>
        </p:blipFill>
        <p:spPr bwMode="auto">
          <a:xfrm>
            <a:off x="2643174" y="1000108"/>
            <a:ext cx="4214842" cy="31432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1538" y="3714752"/>
            <a:ext cx="7032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s8.tinypic.com/2dvtun4_th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143248"/>
            <a:ext cx="981088" cy="981088"/>
          </a:xfrm>
          <a:prstGeom prst="rect">
            <a:avLst/>
          </a:prstGeom>
          <a:noFill/>
        </p:spPr>
      </p:pic>
      <p:pic>
        <p:nvPicPr>
          <p:cNvPr id="1034" name="Picture 10" descr="http://stat8.blog.ru/lr/0b16552cc47bb960fb136dde6e9e648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572140"/>
            <a:ext cx="876300" cy="876300"/>
          </a:xfrm>
          <a:prstGeom prst="rect">
            <a:avLst/>
          </a:prstGeom>
          <a:noFill/>
        </p:spPr>
      </p:pic>
      <p:pic>
        <p:nvPicPr>
          <p:cNvPr id="1036" name="Picture 12" descr="http://www.animated-gifs.eu/insects-caterpillars/009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971519"/>
            <a:ext cx="928694" cy="886481"/>
          </a:xfrm>
          <a:prstGeom prst="rect">
            <a:avLst/>
          </a:prstGeom>
          <a:noFill/>
        </p:spPr>
      </p:pic>
      <p:pic>
        <p:nvPicPr>
          <p:cNvPr id="1038" name="Picture 14" descr="http://i28.photobucket.com/albums/c240/Radioisland/Froesche/Frosch75.gif?t=125916137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38864"/>
            <a:ext cx="1467624" cy="7191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785794"/>
            <a:ext cx="42862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1MSDCF\DSC0317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1714488"/>
            <a:ext cx="6286544" cy="4714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Различаем формы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30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1142984"/>
            <a:ext cx="6858048" cy="51435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CIM\101MSDCF\DSC0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929486" cy="51971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107154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Различаем размеры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Desktop\DSC02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681806" cy="501135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DCIM\101MSDCF\DSC031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571612"/>
            <a:ext cx="5857916" cy="43934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 descr="H:\DCIM\101MSDCF\DSC03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00570"/>
            <a:ext cx="3571900" cy="2821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00232" y="92867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Различаем цвета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1MSDCF\DSC0291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140585"/>
            <a:ext cx="6929486" cy="51971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</TotalTime>
  <Words>152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Щербинины</dc:creator>
  <cp:lastModifiedBy>Марина</cp:lastModifiedBy>
  <cp:revision>44</cp:revision>
  <dcterms:created xsi:type="dcterms:W3CDTF">2015-10-17T21:58:36Z</dcterms:created>
  <dcterms:modified xsi:type="dcterms:W3CDTF">2015-12-09T10:03:44Z</dcterms:modified>
</cp:coreProperties>
</file>